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72" r:id="rId26"/>
    <p:sldId id="339" r:id="rId27"/>
    <p:sldId id="370" r:id="rId28"/>
    <p:sldId id="358" r:id="rId29"/>
    <p:sldId id="374" r:id="rId30"/>
    <p:sldId id="287" r:id="rId31"/>
    <p:sldId id="361" r:id="rId32"/>
    <p:sldId id="362" r:id="rId33"/>
    <p:sldId id="360" r:id="rId34"/>
    <p:sldId id="364" r:id="rId35"/>
    <p:sldId id="294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18" autoAdjust="0"/>
    <p:restoredTop sz="94766" autoAdjust="0"/>
  </p:normalViewPr>
  <p:slideViewPr>
    <p:cSldViewPr>
      <p:cViewPr varScale="1">
        <p:scale>
          <a:sx n="108" d="100"/>
          <a:sy n="108" d="100"/>
        </p:scale>
        <p:origin x="147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4DEB43-4AD9-9C13-E95D-27AA1A85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549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C7F178-EDBB-C4D0-A5B3-24BD9974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1CEA45D1-3FBE-EC55-EDD0-A521E315829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8C4B49-BD5D-E92B-3260-93476BF5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9CECDA96-8474-0330-C800-3FA2DD8D9B06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5FF327-AFCC-BE70-6D23-B98519697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50A13136-E365-7CF1-70D2-251F08E5468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3D0DA07-1753-3EF0-5E28-51E6BC1E3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91" name="사각형: 둥근 모서리 26">
            <a:extLst>
              <a:ext uri="{FF2B5EF4-FFF2-40B4-BE49-F238E27FC236}">
                <a16:creationId xmlns:a16="http://schemas.microsoft.com/office/drawing/2014/main" id="{97A8E8C6-3C40-4BDF-C2D7-4046673BAF1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19998A-6F47-2218-A538-FE3761C8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37FE8161-5D74-859B-C34D-BA9D700951A8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E21046-FF7F-D3D5-76E0-4AACBDDD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8F17A139-FEE5-B170-10CF-5142D48A0013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8F1838-9B8D-4B62-0F07-DCFE7C58C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9D8A8F80-03A3-BF6E-F89A-4A1813D0AAB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8ADD6F8-020F-20C2-71F1-66F943658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6DA52A7A-D48A-7E36-6634-980F55F5509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BF39EA-50CC-10A1-A142-29A68A96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94A1059-AC4D-E0F4-A580-8873A9C5D25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8AC9-4E71-87E1-EDA2-8D0120C5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C27C7DB5-EC05-FF77-AE92-530B5D2FB34B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1D5398-D8BB-21A2-C9EB-0DA29E98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FC570-9626-06EF-5980-3FED6C368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0E6FE3C9-1D1F-3DDB-B229-EB103AD644B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54" name="사각형: 둥근 모서리 26">
            <a:extLst>
              <a:ext uri="{FF2B5EF4-FFF2-40B4-BE49-F238E27FC236}">
                <a16:creationId xmlns:a16="http://schemas.microsoft.com/office/drawing/2014/main" id="{B0FAE96D-CB24-0C5B-C4D9-16CA6E77F03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C8B33D-BBEB-BF4F-5C10-A28B00A8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81AF3EE8-5C75-C6A4-8588-1612096592F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2F63C-A116-12AA-4347-19A27D973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A76BF11A-9138-EB8B-1571-F9DF0034635B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E56967-280A-DA84-77B8-B96EE3615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20" name="사각형: 둥근 모서리 26">
            <a:extLst>
              <a:ext uri="{FF2B5EF4-FFF2-40B4-BE49-F238E27FC236}">
                <a16:creationId xmlns:a16="http://schemas.microsoft.com/office/drawing/2014/main" id="{783D7034-7375-F3AC-8511-F184DA6955C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80086568" descr="EMB00002bb85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2" y="1249452"/>
            <a:ext cx="6840294" cy="49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D2116B-B8C5-695B-6409-90A296BD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A4BB5A66-4C05-9BE0-7797-63CEE474485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1477C40-A995-A6C4-9B5D-6E45B7D5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D6042A52-244F-752C-993F-9BB7F79EE17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07C310-AF23-46D0-1EF6-300F183F4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22" name="사각형: 둥근 모서리 26">
            <a:extLst>
              <a:ext uri="{FF2B5EF4-FFF2-40B4-BE49-F238E27FC236}">
                <a16:creationId xmlns:a16="http://schemas.microsoft.com/office/drawing/2014/main" id="{6F4FD03C-831C-0AC4-C8B4-BF660936371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C846BAB7-FC76-87A1-9225-683022FDA513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7016AC-EF7F-E6E4-6F69-D79853FE6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4C84B6BA-1EB3-36BD-E751-21759EF2C93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4A6D6D-5A33-7F3D-035F-8B591055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3" name="사각형: 둥근 모서리 26">
            <a:extLst>
              <a:ext uri="{FF2B5EF4-FFF2-40B4-BE49-F238E27FC236}">
                <a16:creationId xmlns:a16="http://schemas.microsoft.com/office/drawing/2014/main" id="{5F831BA6-A20F-F81D-586A-9D7C662D49C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4ACB2F-F949-9B69-532B-B7036F68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11F473B2-4AF2-F8F6-27B3-3E202396CD2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882C86-11D7-4B94-DB7C-4C6210298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FBE38C4D-5C90-D590-1619-B63913F7234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1457EB-260A-1AC9-0ACC-FEBDED5D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F36F36B-EF38-F93C-FD94-ADE9A6C83BE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B12A28-2CF0-6F7E-2C83-9F59E292A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07FB5EEE-7F8B-3078-7514-B48C62A2B6E8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09B76-AA9B-FB66-7F2A-EF221505D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24" name="사각형: 둥근 모서리 26">
            <a:extLst>
              <a:ext uri="{FF2B5EF4-FFF2-40B4-BE49-F238E27FC236}">
                <a16:creationId xmlns:a16="http://schemas.microsoft.com/office/drawing/2014/main" id="{14716910-CA38-D544-BF32-E0578F65AE1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CBD6A7-0AEF-B61B-5F78-9665CC31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549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151962-428B-4F74-4D6D-45E98A459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93A78A9F-A53B-078D-A070-1A896BBCF49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D0797F-566F-ABE4-9F46-8076D90FF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8" name="사각형: 둥근 모서리 26">
            <a:extLst>
              <a:ext uri="{FF2B5EF4-FFF2-40B4-BE49-F238E27FC236}">
                <a16:creationId xmlns:a16="http://schemas.microsoft.com/office/drawing/2014/main" id="{D3758987-0BC0-684F-4AF4-B4C105A000B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50B73F-EA96-F807-9D65-48F81754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DF0AE9E-F6DB-52D5-BB01-F0AADFB7630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4C0151-DF2B-427A-3545-4FD86E72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7E7AC30-E190-B6D3-6A1A-58C85F9CA9D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0A1472-B307-02D7-C827-3871B4E2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308C546-204D-9C4B-4A42-604F4857571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FB746A-EAE5-32A0-9826-419DD7FC6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0CCF7A5A-0F78-F59F-AB55-9F586D8CE05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</TotalTime>
  <Words>2006</Words>
  <Application>Microsoft Office PowerPoint</Application>
  <PresentationFormat>화면 슬라이드 쇼(4:3)</PresentationFormat>
  <Paragraphs>557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주 성수</cp:lastModifiedBy>
  <cp:revision>261</cp:revision>
  <dcterms:created xsi:type="dcterms:W3CDTF">2014-04-16T00:55:54Z</dcterms:created>
  <dcterms:modified xsi:type="dcterms:W3CDTF">2022-06-29T07:45:14Z</dcterms:modified>
</cp:coreProperties>
</file>